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4" r:id="rId15"/>
    <p:sldId id="295" r:id="rId16"/>
    <p:sldId id="296" r:id="rId17"/>
    <p:sldId id="297" r:id="rId18"/>
    <p:sldId id="299" r:id="rId19"/>
    <p:sldId id="300" r:id="rId20"/>
    <p:sldId id="302" r:id="rId21"/>
    <p:sldId id="304" r:id="rId22"/>
    <p:sldId id="293" r:id="rId23"/>
    <p:sldId id="303" r:id="rId24"/>
    <p:sldId id="316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8" r:id="rId35"/>
    <p:sldId id="319" r:id="rId36"/>
    <p:sldId id="320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Plug &amp; Play</a:t>
            </a:r>
          </a:p>
          <a:p>
            <a:r>
              <a:rPr lang="de-DE" dirty="0">
                <a:sym typeface="Wingdings" panose="05000000000000000000" pitchFamily="2" charset="2"/>
              </a:rPr>
              <a:t>Keine Konfiguration oder ähnliches, hinstellen, anschalten, „spielen“</a:t>
            </a:r>
          </a:p>
          <a:p>
            <a:r>
              <a:rPr lang="de-DE" dirty="0">
                <a:sym typeface="Wingdings" panose="05000000000000000000" pitchFamily="2" charset="2"/>
              </a:rPr>
              <a:t>•Klein &amp; kompakt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Mit einer Hand zu bedienen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Wartbarkeit und Wiederverwenbarkeit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Keine komplexe Montage, Erweiterbar durch andere Fahrzeuge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Teure Komponenten nicht fest verbaut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Auto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Klein und handlich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Muss das Zurücklegen von Distanz registrieren können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Kommunikationsschnittstellle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Baum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Visualisierung ohne Erklärungsbedarf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Empfang und Verarbeitung der Daten von Autos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Benötigte Komponenten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Dimensionen nach Spezifikationen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Auto Entwurf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groß wie nötig, dabei so klein wie möglich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Technik unterbringen vs. Auto-“Look“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Erste Gehversuche mit Blender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2h für Klotz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Google Sketchup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Nach erster Skizze modeliert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Hohlraum in der Mitte für Technik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Zusammenführung der beiden Hälften über Bolzen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Kontakt mit Cura und Einweisung im FabLab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Druck des Autos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Offensichtliches Problem: Füllmaterial wo Hohlraum sein sollte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Obwohl Skizzen von Komponenten genau waren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Passt nicht.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Denn Akku ist eingewickelt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Nächste Iteration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Etwas länger, alles für Hohlraum rausgeholt was 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Alle Autokomponenten in einem Druck: eine Einstellung für Füllmaterial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20-30% für Autohälften i.O., für Reifen und Achsen viel zu wenig.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endParaRPr lang="de-DE" dirty="0"/>
          </a:p>
          <a:p>
            <a:r>
              <a:rPr lang="de-DE" dirty="0"/>
              <a:t>WOW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Aussparungen für LEDs fehlen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Einhaken und vertikale Bolzenführung eliminiert das Füllmaterial-Problem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erinnern uns an das neue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„Haken“ mit 20-30% Füllung nicht stabil, beim Entfernen des Stützmaterials abgebrochen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Rohe Gewalt und Schrauben+Muttern.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Ehemalige Löcher für Bolzen aufgebohrt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Am Ende Mutter eingehämmert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Erstes, vollständiges Auto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LEDs als WLAN Statusleuchten montiert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Hall Sensor montiert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Magnete in Reifen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Umdrehungen werden registriert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Erweiterung um Bus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Modell des Autos übernommen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Bus-Form gebracht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Direkt neues Befestigungs„konzept“ verwendet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Details hinzugefügt für mehr Bus-Feeling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Löcher für Muttern gebrochen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Heißklebe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26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8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28.01.2020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endParaRPr lang="de-DE" dirty="0"/>
          </a:p>
          <a:p>
            <a:r>
              <a:rPr lang="de-DE" dirty="0"/>
              <a:t>„Kleine“ kompakte Fahrzeuge</a:t>
            </a:r>
          </a:p>
          <a:p>
            <a:endParaRPr lang="de-DE" dirty="0"/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Material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3" grpId="0" animBg="1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pPr marL="457200" lvl="1" indent="0">
              <a:buNone/>
            </a:pPr>
            <a:endParaRPr lang="de-DE" dirty="0">
              <a:latin typeface="Cargan" panose="02000503000000020004"/>
              <a:sym typeface="Wingdings" panose="05000000000000000000" pitchFamily="2" charset="2"/>
            </a:endParaRP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496342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AD77F4-3C22-4A6C-A6A2-25EA6F890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79" y="375808"/>
            <a:ext cx="5234042" cy="6106383"/>
          </a:xfrm>
        </p:spPr>
      </p:pic>
    </p:spTree>
    <p:extLst>
      <p:ext uri="{BB962C8B-B14F-4D97-AF65-F5344CB8AC3E}">
        <p14:creationId xmlns:p14="http://schemas.microsoft.com/office/powerpoint/2010/main" val="79614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76E761-5789-4C17-8340-93E04FEEC009}"/>
              </a:ext>
            </a:extLst>
          </p:cNvPr>
          <p:cNvSpPr txBox="1">
            <a:spLocks/>
          </p:cNvSpPr>
          <p:nvPr/>
        </p:nvSpPr>
        <p:spPr>
          <a:xfrm>
            <a:off x="2499425" y="2525204"/>
            <a:ext cx="7193150" cy="101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Cargan" pitchFamily="2" charset="77"/>
              </a:rPr>
              <a:t>Danke für eure Aufmerksamkeit!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751C59-0A86-4D9A-BCBA-C8CB99898455}"/>
              </a:ext>
            </a:extLst>
          </p:cNvPr>
          <p:cNvSpPr txBox="1">
            <a:spLocks/>
          </p:cNvSpPr>
          <p:nvPr/>
        </p:nvSpPr>
        <p:spPr>
          <a:xfrm>
            <a:off x="2499425" y="3543967"/>
            <a:ext cx="7193150" cy="101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latin typeface="Cargan" pitchFamily="2" charset="77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66485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marL="0" indent="0">
              <a:buNone/>
            </a:pPr>
            <a:endParaRPr lang="de-DE" dirty="0">
              <a:latin typeface="Cargan" panose="02000503000000020004"/>
            </a:endParaRP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Breitbild</PresentationFormat>
  <Paragraphs>278</Paragraphs>
  <Slides>36</Slides>
  <Notes>36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Simon Hauck</cp:lastModifiedBy>
  <cp:revision>100</cp:revision>
  <dcterms:created xsi:type="dcterms:W3CDTF">2020-01-26T11:17:21Z</dcterms:created>
  <dcterms:modified xsi:type="dcterms:W3CDTF">2020-01-28T18:42:48Z</dcterms:modified>
</cp:coreProperties>
</file>